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DC32D-45A4-4FED-B54B-B9298171E3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55574-841B-48A2-BF94-C34CECC289EE}">
      <dgm:prSet phldrT="[Текст]"/>
      <dgm:spPr/>
      <dgm:t>
        <a:bodyPr/>
        <a:lstStyle/>
        <a:p>
          <a:r>
            <a:rPr lang="ru-RU" b="0" i="0"/>
            <a:t>по тротуарам</a:t>
          </a:r>
          <a:endParaRPr lang="ru-RU"/>
        </a:p>
      </dgm:t>
    </dgm:pt>
    <dgm:pt modelId="{36D81D7F-5968-464A-9537-9BD8BD788D8F}" type="parTrans" cxnId="{1024751C-BBE9-479A-AF7C-0F11A19AE6A7}">
      <dgm:prSet/>
      <dgm:spPr/>
      <dgm:t>
        <a:bodyPr/>
        <a:lstStyle/>
        <a:p>
          <a:endParaRPr lang="ru-RU"/>
        </a:p>
      </dgm:t>
    </dgm:pt>
    <dgm:pt modelId="{5AC8A062-2150-4506-9E8A-2DCF122AAB41}" type="sibTrans" cxnId="{1024751C-BBE9-479A-AF7C-0F11A19AE6A7}">
      <dgm:prSet/>
      <dgm:spPr/>
      <dgm:t>
        <a:bodyPr/>
        <a:lstStyle/>
        <a:p>
          <a:endParaRPr lang="ru-RU"/>
        </a:p>
      </dgm:t>
    </dgm:pt>
    <dgm:pt modelId="{7E4A4F21-55C2-4CAD-9F52-B86EA8A84CB0}">
      <dgm:prSet phldrT="[Текст]"/>
      <dgm:spPr/>
      <dgm:t>
        <a:bodyPr/>
        <a:lstStyle/>
        <a:p>
          <a:r>
            <a:rPr lang="ru-RU" b="0" i="0" dirty="0"/>
            <a:t>пешеходным дорожкам</a:t>
          </a:r>
          <a:endParaRPr lang="ru-RU" dirty="0"/>
        </a:p>
      </dgm:t>
    </dgm:pt>
    <dgm:pt modelId="{2274AD51-D55C-40B4-80F8-35155B2C258D}" type="parTrans" cxnId="{1281AB32-11D4-4C2F-A90E-30FA54BFC5EF}">
      <dgm:prSet/>
      <dgm:spPr/>
      <dgm:t>
        <a:bodyPr/>
        <a:lstStyle/>
        <a:p>
          <a:endParaRPr lang="ru-RU"/>
        </a:p>
      </dgm:t>
    </dgm:pt>
    <dgm:pt modelId="{93FE429F-336E-468B-A970-A124EA300E8F}" type="sibTrans" cxnId="{1281AB32-11D4-4C2F-A90E-30FA54BFC5EF}">
      <dgm:prSet/>
      <dgm:spPr/>
      <dgm:t>
        <a:bodyPr/>
        <a:lstStyle/>
        <a:p>
          <a:endParaRPr lang="ru-RU"/>
        </a:p>
      </dgm:t>
    </dgm:pt>
    <dgm:pt modelId="{D624529A-81A1-4C00-84EA-30A5F647B7B1}">
      <dgm:prSet phldrT="[Текст]"/>
      <dgm:spPr/>
      <dgm:t>
        <a:bodyPr/>
        <a:lstStyle/>
        <a:p>
          <a:r>
            <a:rPr lang="ru-RU" b="0" i="0" dirty="0" err="1"/>
            <a:t>велопешеходным</a:t>
          </a:r>
          <a:r>
            <a:rPr lang="ru-RU" b="0" i="0" dirty="0"/>
            <a:t> дорожкам</a:t>
          </a:r>
          <a:endParaRPr lang="ru-RU" dirty="0"/>
        </a:p>
      </dgm:t>
    </dgm:pt>
    <dgm:pt modelId="{E000E972-E9A6-4765-95AA-92D2392635AF}" type="parTrans" cxnId="{8924463E-50DA-413E-ADE6-667A8767BA02}">
      <dgm:prSet/>
      <dgm:spPr/>
      <dgm:t>
        <a:bodyPr/>
        <a:lstStyle/>
        <a:p>
          <a:endParaRPr lang="ru-RU"/>
        </a:p>
      </dgm:t>
    </dgm:pt>
    <dgm:pt modelId="{0BE1DD8C-F246-4A10-9C88-A7811EE5EAC6}" type="sibTrans" cxnId="{8924463E-50DA-413E-ADE6-667A8767BA02}">
      <dgm:prSet/>
      <dgm:spPr/>
      <dgm:t>
        <a:bodyPr/>
        <a:lstStyle/>
        <a:p>
          <a:endParaRPr lang="ru-RU"/>
        </a:p>
      </dgm:t>
    </dgm:pt>
    <dgm:pt modelId="{FFB27BBE-7749-41F0-A7CA-7724EA6F0BF8}">
      <dgm:prSet phldrT="[Текст]"/>
      <dgm:spPr/>
      <dgm:t>
        <a:bodyPr/>
        <a:lstStyle/>
        <a:p>
          <a:r>
            <a:rPr lang="ru-RU" b="0" i="0" dirty="0"/>
            <a:t>придерживаясь правой стороны</a:t>
          </a:r>
          <a:endParaRPr lang="ru-RU" dirty="0"/>
        </a:p>
      </dgm:t>
    </dgm:pt>
    <dgm:pt modelId="{D1D6472B-866B-445D-89A5-C7906D8DBD7F}" type="parTrans" cxnId="{D528DB6B-542D-47CB-ABF3-27C97EF21CED}">
      <dgm:prSet/>
      <dgm:spPr/>
      <dgm:t>
        <a:bodyPr/>
        <a:lstStyle/>
        <a:p>
          <a:endParaRPr lang="ru-RU"/>
        </a:p>
      </dgm:t>
    </dgm:pt>
    <dgm:pt modelId="{710EE56F-EABA-4889-8DB6-84143F2E2DCB}" type="sibTrans" cxnId="{D528DB6B-542D-47CB-ABF3-27C97EF21CED}">
      <dgm:prSet/>
      <dgm:spPr/>
      <dgm:t>
        <a:bodyPr/>
        <a:lstStyle/>
        <a:p>
          <a:endParaRPr lang="ru-RU"/>
        </a:p>
      </dgm:t>
    </dgm:pt>
    <dgm:pt modelId="{6C212A86-B539-4FF2-BD4D-4649D771148A}" type="pres">
      <dgm:prSet presAssocID="{254DC32D-45A4-4FED-B54B-B9298171E367}" presName="linear" presStyleCnt="0">
        <dgm:presLayoutVars>
          <dgm:animLvl val="lvl"/>
          <dgm:resizeHandles val="exact"/>
        </dgm:presLayoutVars>
      </dgm:prSet>
      <dgm:spPr/>
    </dgm:pt>
    <dgm:pt modelId="{62B20290-958A-4042-BFA0-3DA07A40237E}" type="pres">
      <dgm:prSet presAssocID="{B4B55574-841B-48A2-BF94-C34CECC289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BA6B27-19AA-4E5C-A422-6E9BCDEE050D}" type="pres">
      <dgm:prSet presAssocID="{5AC8A062-2150-4506-9E8A-2DCF122AAB41}" presName="spacer" presStyleCnt="0"/>
      <dgm:spPr/>
    </dgm:pt>
    <dgm:pt modelId="{D9A3DC80-8E01-4E91-8B26-A57F8801A25F}" type="pres">
      <dgm:prSet presAssocID="{7E4A4F21-55C2-4CAD-9F52-B86EA8A84C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1E47B3-41E8-4984-9010-446206469DC8}" type="pres">
      <dgm:prSet presAssocID="{93FE429F-336E-468B-A970-A124EA300E8F}" presName="spacer" presStyleCnt="0"/>
      <dgm:spPr/>
    </dgm:pt>
    <dgm:pt modelId="{D1D67257-9F30-419B-89DF-77958853E20D}" type="pres">
      <dgm:prSet presAssocID="{D624529A-81A1-4C00-84EA-30A5F647B7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24DD38-9142-4654-9066-A24EAFD715EA}" type="pres">
      <dgm:prSet presAssocID="{0BE1DD8C-F246-4A10-9C88-A7811EE5EAC6}" presName="spacer" presStyleCnt="0"/>
      <dgm:spPr/>
    </dgm:pt>
    <dgm:pt modelId="{D56C15DA-A362-4B7A-938E-55A48EC1843C}" type="pres">
      <dgm:prSet presAssocID="{FFB27BBE-7749-41F0-A7CA-7724EA6F0B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D63D19-3025-4BD4-8CBD-01DEF6A44DF0}" type="presOf" srcId="{D624529A-81A1-4C00-84EA-30A5F647B7B1}" destId="{D1D67257-9F30-419B-89DF-77958853E20D}" srcOrd="0" destOrd="0" presId="urn:microsoft.com/office/officeart/2005/8/layout/vList2"/>
    <dgm:cxn modelId="{1024751C-BBE9-479A-AF7C-0F11A19AE6A7}" srcId="{254DC32D-45A4-4FED-B54B-B9298171E367}" destId="{B4B55574-841B-48A2-BF94-C34CECC289EE}" srcOrd="0" destOrd="0" parTransId="{36D81D7F-5968-464A-9537-9BD8BD788D8F}" sibTransId="{5AC8A062-2150-4506-9E8A-2DCF122AAB41}"/>
    <dgm:cxn modelId="{1281AB32-11D4-4C2F-A90E-30FA54BFC5EF}" srcId="{254DC32D-45A4-4FED-B54B-B9298171E367}" destId="{7E4A4F21-55C2-4CAD-9F52-B86EA8A84CB0}" srcOrd="1" destOrd="0" parTransId="{2274AD51-D55C-40B4-80F8-35155B2C258D}" sibTransId="{93FE429F-336E-468B-A970-A124EA300E8F}"/>
    <dgm:cxn modelId="{8924463E-50DA-413E-ADE6-667A8767BA02}" srcId="{254DC32D-45A4-4FED-B54B-B9298171E367}" destId="{D624529A-81A1-4C00-84EA-30A5F647B7B1}" srcOrd="2" destOrd="0" parTransId="{E000E972-E9A6-4765-95AA-92D2392635AF}" sibTransId="{0BE1DD8C-F246-4A10-9C88-A7811EE5EAC6}"/>
    <dgm:cxn modelId="{D528DB6B-542D-47CB-ABF3-27C97EF21CED}" srcId="{254DC32D-45A4-4FED-B54B-B9298171E367}" destId="{FFB27BBE-7749-41F0-A7CA-7724EA6F0BF8}" srcOrd="3" destOrd="0" parTransId="{D1D6472B-866B-445D-89A5-C7906D8DBD7F}" sibTransId="{710EE56F-EABA-4889-8DB6-84143F2E2DCB}"/>
    <dgm:cxn modelId="{E6EA696E-B1E8-4511-806E-DAA56E752C1B}" type="presOf" srcId="{7E4A4F21-55C2-4CAD-9F52-B86EA8A84CB0}" destId="{D9A3DC80-8E01-4E91-8B26-A57F8801A25F}" srcOrd="0" destOrd="0" presId="urn:microsoft.com/office/officeart/2005/8/layout/vList2"/>
    <dgm:cxn modelId="{928D7A73-4B9B-4380-A29F-56C0EECB33C9}" type="presOf" srcId="{254DC32D-45A4-4FED-B54B-B9298171E367}" destId="{6C212A86-B539-4FF2-BD4D-4649D771148A}" srcOrd="0" destOrd="0" presId="urn:microsoft.com/office/officeart/2005/8/layout/vList2"/>
    <dgm:cxn modelId="{AE2E9379-9C43-4640-8BCA-40C846573038}" type="presOf" srcId="{FFB27BBE-7749-41F0-A7CA-7724EA6F0BF8}" destId="{D56C15DA-A362-4B7A-938E-55A48EC1843C}" srcOrd="0" destOrd="0" presId="urn:microsoft.com/office/officeart/2005/8/layout/vList2"/>
    <dgm:cxn modelId="{48535E82-A1CA-46FF-851F-A2778AACE758}" type="presOf" srcId="{B4B55574-841B-48A2-BF94-C34CECC289EE}" destId="{62B20290-958A-4042-BFA0-3DA07A40237E}" srcOrd="0" destOrd="0" presId="urn:microsoft.com/office/officeart/2005/8/layout/vList2"/>
    <dgm:cxn modelId="{7DD7331E-021B-4AD6-A587-DE4EB2EBB675}" type="presParOf" srcId="{6C212A86-B539-4FF2-BD4D-4649D771148A}" destId="{62B20290-958A-4042-BFA0-3DA07A40237E}" srcOrd="0" destOrd="0" presId="urn:microsoft.com/office/officeart/2005/8/layout/vList2"/>
    <dgm:cxn modelId="{0DD58B53-FBDF-4BF1-88B0-0363F7E30E92}" type="presParOf" srcId="{6C212A86-B539-4FF2-BD4D-4649D771148A}" destId="{54BA6B27-19AA-4E5C-A422-6E9BCDEE050D}" srcOrd="1" destOrd="0" presId="urn:microsoft.com/office/officeart/2005/8/layout/vList2"/>
    <dgm:cxn modelId="{B5892F37-4DA6-4847-8B1C-85BE39B2B36B}" type="presParOf" srcId="{6C212A86-B539-4FF2-BD4D-4649D771148A}" destId="{D9A3DC80-8E01-4E91-8B26-A57F8801A25F}" srcOrd="2" destOrd="0" presId="urn:microsoft.com/office/officeart/2005/8/layout/vList2"/>
    <dgm:cxn modelId="{3B6A1AB2-6EF8-45BE-A74D-A412FB323FB9}" type="presParOf" srcId="{6C212A86-B539-4FF2-BD4D-4649D771148A}" destId="{6F1E47B3-41E8-4984-9010-446206469DC8}" srcOrd="3" destOrd="0" presId="urn:microsoft.com/office/officeart/2005/8/layout/vList2"/>
    <dgm:cxn modelId="{196536EA-6113-4E5C-B6E6-900D1D431FC5}" type="presParOf" srcId="{6C212A86-B539-4FF2-BD4D-4649D771148A}" destId="{D1D67257-9F30-419B-89DF-77958853E20D}" srcOrd="4" destOrd="0" presId="urn:microsoft.com/office/officeart/2005/8/layout/vList2"/>
    <dgm:cxn modelId="{DBEBF5EF-1CCB-4279-B941-62DACF3A7102}" type="presParOf" srcId="{6C212A86-B539-4FF2-BD4D-4649D771148A}" destId="{2424DD38-9142-4654-9066-A24EAFD715EA}" srcOrd="5" destOrd="0" presId="urn:microsoft.com/office/officeart/2005/8/layout/vList2"/>
    <dgm:cxn modelId="{12664AB6-8020-4693-86D7-4C70C90B4047}" type="presParOf" srcId="{6C212A86-B539-4FF2-BD4D-4649D771148A}" destId="{D56C15DA-A362-4B7A-938E-55A48EC184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20290-958A-4042-BFA0-3DA07A40237E}">
      <dsp:nvSpPr>
        <dsp:cNvPr id="0" name=""/>
        <dsp:cNvSpPr/>
      </dsp:nvSpPr>
      <dsp:spPr>
        <a:xfrm>
          <a:off x="0" y="46594"/>
          <a:ext cx="101790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/>
            <a:t>по тротуарам</a:t>
          </a:r>
          <a:endParaRPr lang="ru-RU" sz="2500" kern="1200"/>
        </a:p>
      </dsp:txBody>
      <dsp:txXfrm>
        <a:off x="29271" y="75865"/>
        <a:ext cx="10120508" cy="541083"/>
      </dsp:txXfrm>
    </dsp:sp>
    <dsp:sp modelId="{D9A3DC80-8E01-4E91-8B26-A57F8801A25F}">
      <dsp:nvSpPr>
        <dsp:cNvPr id="0" name=""/>
        <dsp:cNvSpPr/>
      </dsp:nvSpPr>
      <dsp:spPr>
        <a:xfrm>
          <a:off x="0" y="718219"/>
          <a:ext cx="101790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пешеходным дорожкам</a:t>
          </a:r>
          <a:endParaRPr lang="ru-RU" sz="2500" kern="1200" dirty="0"/>
        </a:p>
      </dsp:txBody>
      <dsp:txXfrm>
        <a:off x="29271" y="747490"/>
        <a:ext cx="10120508" cy="541083"/>
      </dsp:txXfrm>
    </dsp:sp>
    <dsp:sp modelId="{D1D67257-9F30-419B-89DF-77958853E20D}">
      <dsp:nvSpPr>
        <dsp:cNvPr id="0" name=""/>
        <dsp:cNvSpPr/>
      </dsp:nvSpPr>
      <dsp:spPr>
        <a:xfrm>
          <a:off x="0" y="1389845"/>
          <a:ext cx="101790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 err="1"/>
            <a:t>велопешеходным</a:t>
          </a:r>
          <a:r>
            <a:rPr lang="ru-RU" sz="2500" b="0" i="0" kern="1200" dirty="0"/>
            <a:t> дорожкам</a:t>
          </a:r>
          <a:endParaRPr lang="ru-RU" sz="2500" kern="1200" dirty="0"/>
        </a:p>
      </dsp:txBody>
      <dsp:txXfrm>
        <a:off x="29271" y="1419116"/>
        <a:ext cx="10120508" cy="541083"/>
      </dsp:txXfrm>
    </dsp:sp>
    <dsp:sp modelId="{D56C15DA-A362-4B7A-938E-55A48EC1843C}">
      <dsp:nvSpPr>
        <dsp:cNvPr id="0" name=""/>
        <dsp:cNvSpPr/>
      </dsp:nvSpPr>
      <dsp:spPr>
        <a:xfrm>
          <a:off x="0" y="2061470"/>
          <a:ext cx="101790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придерживаясь правой стороны</a:t>
          </a:r>
          <a:endParaRPr lang="ru-RU" sz="2500" kern="1200" dirty="0"/>
        </a:p>
      </dsp:txBody>
      <dsp:txXfrm>
        <a:off x="29271" y="2090741"/>
        <a:ext cx="10120508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309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872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21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13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95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874B63-AA5E-4A4E-8945-262FE0B90813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93809A-F049-44FC-9137-D7D6A17F13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03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D5F17-BC2D-414B-B8C1-ECC50E118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Соблюдай </a:t>
            </a:r>
            <a:r>
              <a:rPr lang="ru-RU" dirty="0" err="1"/>
              <a:t>пдд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879D42-6C7B-4447-AB59-82643B8A5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Группа 2б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Сагачко</a:t>
            </a:r>
            <a:r>
              <a:rPr lang="ru-RU" dirty="0"/>
              <a:t> </a:t>
            </a:r>
            <a:r>
              <a:rPr lang="ru-RU" dirty="0" err="1"/>
              <a:t>н.с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25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D92C7-D6AB-4DF6-9448-1C3AC68A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6" y="382385"/>
            <a:ext cx="10613254" cy="1492132"/>
          </a:xfrm>
        </p:spPr>
        <p:txBody>
          <a:bodyPr/>
          <a:lstStyle/>
          <a:p>
            <a:r>
              <a:rPr lang="ru-RU" dirty="0"/>
              <a:t>Дорожные знаки для пешеходов: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3F268AE-3681-405E-AEFF-1CEB1FBFD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38" y="1874517"/>
            <a:ext cx="6517124" cy="48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4A97C-1EB7-4C33-AE84-F26346D8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446" y="-2882823"/>
            <a:ext cx="6043226" cy="5759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9E99E-8636-4C15-85D2-76A085A8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3429000"/>
            <a:ext cx="10613254" cy="342899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"Пешеход" - лицо, находящееся вне транспортного средства на дороге либо на пешеходной или </a:t>
            </a:r>
            <a:r>
              <a:rPr lang="ru-RU" sz="2400" dirty="0" err="1"/>
              <a:t>велопешеходной</a:t>
            </a:r>
            <a:r>
              <a:rPr lang="ru-RU" sz="2400" dirty="0"/>
              <a:t> дорожке и не производящее на них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аналогичные средства.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742C32-0FFF-4D3A-91EE-3F69AA83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57" y="86353"/>
            <a:ext cx="5851280" cy="32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1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A4BE-EA70-4218-9C14-A69CC8CF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62789"/>
            <a:ext cx="10178322" cy="1492132"/>
          </a:xfrm>
        </p:spPr>
        <p:txBody>
          <a:bodyPr>
            <a:noAutofit/>
          </a:bodyPr>
          <a:lstStyle/>
          <a:p>
            <a:r>
              <a:rPr lang="ru-RU" sz="3600" dirty="0"/>
              <a:t>Дорожные рабочие, выполняющие дорожно-ремонтные работы, пешеходами не являются и правила для пешеходов им выполнять не обязательно.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2A52D69-42B2-47EA-8170-C99673199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81" y="2294940"/>
            <a:ext cx="6779038" cy="4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2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5D97-8375-4AFD-A873-45EFC75B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Пешеходы должны двигаться: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2ED6FD-FDFC-4E40-A0A5-E6FAEFF19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20983"/>
              </p:ext>
            </p:extLst>
          </p:nvPr>
        </p:nvGraphicFramePr>
        <p:xfrm>
          <a:off x="1250950" y="1233996"/>
          <a:ext cx="10179050" cy="270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D88623-3BA3-4670-84DA-391A2A7892DF}"/>
              </a:ext>
            </a:extLst>
          </p:cNvPr>
          <p:cNvSpPr txBox="1"/>
          <p:nvPr/>
        </p:nvSpPr>
        <p:spPr>
          <a:xfrm flipH="1">
            <a:off x="1250949" y="3941686"/>
            <a:ext cx="10178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А при их отсутствии - по обочинам. Если все это отсутствует, то пешеходы могут двигаться по краю проезжей части навстречу движению транспортных средств. Лица, передвигающиеся в инвалидных колясках без двигателя, ведущие мотоцикл, мопед, велосипед, в этих случаях должны следовать по ходу движения транспортных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6865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6E863F-5280-41C9-A97D-5CD8A493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E4C3496-EC3A-49AD-BA18-91DD1B95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06532"/>
            <a:ext cx="5143500" cy="664049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</a:t>
            </a:r>
            <a:r>
              <a:rPr lang="ru-RU" sz="2800" dirty="0" err="1"/>
              <a:t>световозвращающими</a:t>
            </a:r>
            <a:r>
              <a:rPr lang="ru-RU" sz="2800" dirty="0"/>
              <a:t> элементами и обеспечивать видимость этих предметов водителями транспортных средств.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2E5DD8-DAA5-40C0-9ADC-E07AA6D610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8131"/>
            <a:ext cx="5848340" cy="38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7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D44F-0936-4CA9-AA18-00042958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B8855-EADD-4461-A5C1-C444324A9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56" y="382385"/>
            <a:ext cx="5205644" cy="5523115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Пешеходы должны переходить дорогу по пешеходным переходам, в том числе по подземным и надземным, а при их отсутствии — на перекрестках по линии тротуаров или обочин. Пешеходный переход – это специальная область на проезжей части, выделенная для перехода пешеходов на другую сторону улицы или дороги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819395A-2342-47EF-B8BC-18B24C2C0B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22" y="119848"/>
            <a:ext cx="4805779" cy="66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4C71F13-6FBC-49CB-875F-1C4F3B7B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пересечения проезжей части по пешеходному переходу: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ED526A2-FAB1-4EF5-BCEB-19BF8436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8" y="1874517"/>
            <a:ext cx="10471212" cy="483700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По нерегулируемому: Остановиться у дороги; Посмотреть по сторонам, убедиться, транспорт тебя увидел и пропускает; Спокойным шагом перейти, не забывая смотреть по сторонам. </a:t>
            </a:r>
          </a:p>
          <a:p>
            <a:pPr algn="just"/>
            <a:r>
              <a:rPr lang="ru-RU" sz="2800" dirty="0"/>
              <a:t>По регулируемому, т.е. регулирует движение пешеходный светофор: Остановиться у дороги; Дождаться разрешающего сигнала светофора – зеленый свет; Посмотреть по сторонам, убедиться, транспорт тебя увидел и пропускает; Спокойным шагом перейти, не забывая смотреть по сторонам.</a:t>
            </a:r>
          </a:p>
        </p:txBody>
      </p:sp>
    </p:spTree>
    <p:extLst>
      <p:ext uri="{BB962C8B-B14F-4D97-AF65-F5344CB8AC3E}">
        <p14:creationId xmlns:p14="http://schemas.microsoft.com/office/powerpoint/2010/main" val="424805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25CCDA-6B4C-478C-8260-F6567891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4AB21A5-0354-4415-8191-E43568DA4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278" y="461639"/>
            <a:ext cx="5134622" cy="630314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 – транспортного светофора. В случае, если сигнал светофора противоречит сигналу регулировщика, то нужно следовать сигналу последнего.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42D47D-96E1-4305-82D2-5F53A09319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344"/>
            <a:ext cx="5774852" cy="42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3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3634A-D3E3-4B52-B4F7-D6740736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E2652-1E24-4026-8574-BF8906561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932" y="257451"/>
            <a:ext cx="5036968" cy="653396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 приближении транспортных средств с включенным проблесковым маячком синего цвета (синего и красного цветов) и специальным звуковым сигналом пешеходы обязаны воздержаться от перехода проезжей части, а пешеходы, находящиеся на ней, должны незамедлительно освободить проезжую часть.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39757B6-0EFD-4957-8F8F-7498B4B7E2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1969949"/>
            <a:ext cx="5361146" cy="31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5527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166</TotalTime>
  <Words>427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Impact</vt:lpstr>
      <vt:lpstr>Эмблема</vt:lpstr>
      <vt:lpstr>Соблюдай пдд</vt:lpstr>
      <vt:lpstr>Презентация PowerPoint</vt:lpstr>
      <vt:lpstr>Дорожные рабочие, выполняющие дорожно-ремонтные работы, пешеходами не являются и правила для пешеходов им выполнять не обязательно.</vt:lpstr>
      <vt:lpstr>Пешеходы должны двигаться:</vt:lpstr>
      <vt:lpstr>Презентация PowerPoint</vt:lpstr>
      <vt:lpstr>Презентация PowerPoint</vt:lpstr>
      <vt:lpstr>Правила пересечения проезжей части по пешеходному переходу:</vt:lpstr>
      <vt:lpstr>Презентация PowerPoint</vt:lpstr>
      <vt:lpstr>Презентация PowerPoint</vt:lpstr>
      <vt:lpstr>Дорожные знаки для пешеходов: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Соблюдай пдд</dc:title>
  <dc:creator>1</dc:creator>
  <cp:lastModifiedBy>1</cp:lastModifiedBy>
  <cp:revision>6</cp:revision>
  <dcterms:created xsi:type="dcterms:W3CDTF">2020-05-02T15:44:20Z</dcterms:created>
  <dcterms:modified xsi:type="dcterms:W3CDTF">2020-05-03T11:33:11Z</dcterms:modified>
</cp:coreProperties>
</file>